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Lst>
  <p:sldSz cy="10282225" cx="18280050"/>
  <p:notesSz cx="6858000" cy="9144000"/>
  <p:embeddedFontLst>
    <p:embeddedFont>
      <p:font typeface="Roboto"/>
      <p:regular r:id="rId9"/>
      <p:bold r:id="rId10"/>
      <p:italic r:id="rId11"/>
      <p:boldItalic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italic.fntdata"/><Relationship Id="rId10" Type="http://schemas.openxmlformats.org/officeDocument/2006/relationships/font" Target="fonts/Roboto-bold.fntdata"/><Relationship Id="rId12" Type="http://schemas.openxmlformats.org/officeDocument/2006/relationships/font" Target="fonts/Roboto-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1" y="4343400"/>
            <a:ext cx="5486399" cy="4114800"/>
          </a:xfrm>
          <a:prstGeom prst="rect">
            <a:avLst/>
          </a:prstGeom>
          <a:noFill/>
          <a:ln>
            <a:noFill/>
          </a:ln>
        </p:spPr>
        <p:txBody>
          <a:bodyPr anchorCtr="0" anchor="t" bIns="91425" lIns="91425" rIns="91425" wrap="square" tIns="91425"/>
          <a:lstStyle>
            <a:lvl1pPr indent="0" lvl="0" marL="698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1pPr>
            <a:lvl2pPr indent="0" lvl="1" marL="9715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2pPr>
            <a:lvl3pPr indent="0" lvl="2" marL="18859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3pPr>
            <a:lvl4pPr indent="0" lvl="3" marL="2800349"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4pPr>
            <a:lvl5pPr indent="1" lvl="4" marL="3714748"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5pPr>
            <a:lvl6pPr indent="1" lvl="5" marL="4629149"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6pPr>
            <a:lvl7pPr indent="1" lvl="6" marL="5543549"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7pPr>
            <a:lvl8pPr indent="0" lvl="7" marL="6457950"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8pPr>
            <a:lvl9pPr indent="0" lvl="8" marL="7372349" marR="0" rtl="0" algn="l">
              <a:spcBef>
                <a:spcPts val="0"/>
              </a:spcBef>
              <a:buClr>
                <a:schemeClr val="dk1"/>
              </a:buClr>
              <a:buSzPct val="100000"/>
              <a:buFont typeface="Arial"/>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8" name="Shape 148"/>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p>
          <a:p>
            <a:pPr indent="-69850" lvl="0" marL="0" marR="0" rtl="0" algn="l">
              <a:spcBef>
                <a:spcPts val="0"/>
              </a:spcBef>
              <a:buClr>
                <a:schemeClr val="dk1"/>
              </a:buClr>
              <a:buSzPct val="1000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4" name="Shape 154"/>
          <p:cNvSpPr txBox="1"/>
          <p:nvPr>
            <p:ph idx="1" type="body"/>
          </p:nvPr>
        </p:nvSpPr>
        <p:spPr>
          <a:xfrm>
            <a:off x="685800" y="4343400"/>
            <a:ext cx="5486400" cy="4114800"/>
          </a:xfrm>
          <a:prstGeom prst="rect">
            <a:avLst/>
          </a:prstGeom>
          <a:noFill/>
          <a:ln>
            <a:noFill/>
          </a:ln>
        </p:spPr>
        <p:txBody>
          <a:bodyPr anchorCtr="0" anchor="t" bIns="91425" lIns="91425" rIns="91425" wrap="square" tIns="91425">
            <a:noAutofit/>
          </a:bodyPr>
          <a:lstStyle/>
          <a:p>
            <a:pPr indent="-69850" lvl="0" marL="0" marR="0" rtl="0" algn="l">
              <a:spcBef>
                <a:spcPts val="0"/>
              </a:spcBef>
              <a:spcAft>
                <a:spcPts val="0"/>
              </a:spcAft>
              <a:buClr>
                <a:schemeClr val="dk1"/>
              </a:buClr>
              <a:buSzPct val="100000"/>
              <a:buFont typeface="Arial"/>
              <a:buNone/>
            </a:pPr>
            <a:r>
              <a:rPr b="0" i="0" lang="en" sz="1100" u="none" cap="none" strike="noStrike">
                <a:solidFill>
                  <a:schemeClr val="dk1"/>
                </a:solidFill>
                <a:latin typeface="Arial"/>
                <a:ea typeface="Arial"/>
                <a:cs typeface="Arial"/>
                <a:sym typeface="Arial"/>
              </a:rPr>
              <a:t>[Mandatory Slide]</a:t>
            </a:r>
          </a:p>
          <a:p>
            <a:pPr indent="-69850" lvl="0" marL="0" marR="0" rtl="0" algn="l">
              <a:spcBef>
                <a:spcPts val="0"/>
              </a:spcBef>
              <a:buClr>
                <a:schemeClr val="dk1"/>
              </a:buClr>
              <a:buSzPct val="100000"/>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11" name="Shape 11"/>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48" name="Shape 48"/>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49" name="Shape 49"/>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and Subsection Title">
    <p:spTree>
      <p:nvGrpSpPr>
        <p:cNvPr id="62" name="Shape 62"/>
        <p:cNvGrpSpPr/>
        <p:nvPr/>
      </p:nvGrpSpPr>
      <p:grpSpPr>
        <a:xfrm>
          <a:off x="0" y="0"/>
          <a:ext cx="0" cy="0"/>
          <a:chOff x="0" y="0"/>
          <a:chExt cx="0" cy="0"/>
        </a:xfrm>
      </p:grpSpPr>
      <p:sp>
        <p:nvSpPr>
          <p:cNvPr id="63" name="Shape 63"/>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64" name="Shape 64"/>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Shape 6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2" name="Shape 12"/>
        <p:cNvGrpSpPr/>
        <p:nvPr/>
      </p:nvGrpSpPr>
      <p:grpSpPr>
        <a:xfrm>
          <a:off x="0" y="0"/>
          <a:ext cx="0" cy="0"/>
          <a:chOff x="0" y="0"/>
          <a:chExt cx="0" cy="0"/>
        </a:xfrm>
      </p:grpSpPr>
      <p:sp>
        <p:nvSpPr>
          <p:cNvPr id="13" name="Shape 13"/>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4" name="Shape 14"/>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5" name="Shape 15"/>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p:spTree>
      <p:nvGrpSpPr>
        <p:cNvPr id="66" name="Shape 66"/>
        <p:cNvGrpSpPr/>
        <p:nvPr/>
      </p:nvGrpSpPr>
      <p:grpSpPr>
        <a:xfrm>
          <a:off x="0" y="0"/>
          <a:ext cx="0" cy="0"/>
          <a:chOff x="0" y="0"/>
          <a:chExt cx="0" cy="0"/>
        </a:xfrm>
      </p:grpSpPr>
      <p:sp>
        <p:nvSpPr>
          <p:cNvPr id="67" name="Shape 67"/>
          <p:cNvSpPr txBox="1"/>
          <p:nvPr>
            <p:ph type="title"/>
          </p:nvPr>
        </p:nvSpPr>
        <p:spPr>
          <a:xfrm>
            <a:off x="780711" y="5605055"/>
            <a:ext cx="16437063" cy="114606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6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pic>
        <p:nvPicPr>
          <p:cNvPr descr="Packt-Logo-white.png" id="68" name="Shape 68"/>
          <p:cNvPicPr preferRelativeResize="0"/>
          <p:nvPr/>
        </p:nvPicPr>
        <p:blipFill rotWithShape="1">
          <a:blip r:embed="rId2">
            <a:alphaModFix/>
          </a:blip>
          <a:srcRect b="0" l="0" r="0" t="0"/>
          <a:stretch/>
        </p:blipFill>
        <p:spPr>
          <a:xfrm>
            <a:off x="225403" y="2954094"/>
            <a:ext cx="6710716"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tandalone Introduction or Summary">
    <p:spTree>
      <p:nvGrpSpPr>
        <p:cNvPr id="69" name="Shape 69"/>
        <p:cNvGrpSpPr/>
        <p:nvPr/>
      </p:nvGrpSpPr>
      <p:grpSpPr>
        <a:xfrm>
          <a:off x="0" y="0"/>
          <a:ext cx="0" cy="0"/>
          <a:chOff x="0" y="0"/>
          <a:chExt cx="0" cy="0"/>
        </a:xfrm>
      </p:grpSpPr>
      <p:sp>
        <p:nvSpPr>
          <p:cNvPr id="70" name="Shape 70"/>
          <p:cNvSpPr txBox="1"/>
          <p:nvPr>
            <p:ph type="title"/>
          </p:nvPr>
        </p:nvSpPr>
        <p:spPr>
          <a:xfrm>
            <a:off x="921500" y="4128788"/>
            <a:ext cx="16437063" cy="202466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2"/>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buClr>
                <a:schemeClr val="lt1"/>
              </a:buClr>
              <a:buSzPct val="99952"/>
              <a:buFont typeface="Roboto"/>
              <a:buNone/>
              <a:defRPr sz="8396">
                <a:solidFill>
                  <a:schemeClr val="lt1"/>
                </a:solidFill>
                <a:latin typeface="Roboto"/>
                <a:ea typeface="Roboto"/>
                <a:cs typeface="Roboto"/>
                <a:sym typeface="Roboto"/>
              </a:defRPr>
            </a:lvl2pPr>
            <a:lvl3pPr indent="0" lvl="2" rtl="0">
              <a:spcBef>
                <a:spcPts val="0"/>
              </a:spcBef>
              <a:buClr>
                <a:schemeClr val="lt1"/>
              </a:buClr>
              <a:buSzPct val="99952"/>
              <a:buFont typeface="Roboto"/>
              <a:buNone/>
              <a:defRPr sz="8396">
                <a:solidFill>
                  <a:schemeClr val="lt1"/>
                </a:solidFill>
                <a:latin typeface="Roboto"/>
                <a:ea typeface="Roboto"/>
                <a:cs typeface="Roboto"/>
                <a:sym typeface="Roboto"/>
              </a:defRPr>
            </a:lvl3pPr>
            <a:lvl4pPr indent="0" lvl="3" rtl="0">
              <a:spcBef>
                <a:spcPts val="0"/>
              </a:spcBef>
              <a:buClr>
                <a:schemeClr val="lt1"/>
              </a:buClr>
              <a:buSzPct val="99952"/>
              <a:buFont typeface="Roboto"/>
              <a:buNone/>
              <a:defRPr sz="8396">
                <a:solidFill>
                  <a:schemeClr val="lt1"/>
                </a:solidFill>
                <a:latin typeface="Roboto"/>
                <a:ea typeface="Roboto"/>
                <a:cs typeface="Roboto"/>
                <a:sym typeface="Roboto"/>
              </a:defRPr>
            </a:lvl4pPr>
            <a:lvl5pPr indent="0" lvl="4" rtl="0">
              <a:spcBef>
                <a:spcPts val="0"/>
              </a:spcBef>
              <a:buClr>
                <a:schemeClr val="lt1"/>
              </a:buClr>
              <a:buSzPct val="99952"/>
              <a:buFont typeface="Roboto"/>
              <a:buNone/>
              <a:defRPr sz="8396">
                <a:solidFill>
                  <a:schemeClr val="lt1"/>
                </a:solidFill>
                <a:latin typeface="Roboto"/>
                <a:ea typeface="Roboto"/>
                <a:cs typeface="Roboto"/>
                <a:sym typeface="Roboto"/>
              </a:defRPr>
            </a:lvl5pPr>
            <a:lvl6pPr indent="0" lvl="5" rtl="0">
              <a:spcBef>
                <a:spcPts val="0"/>
              </a:spcBef>
              <a:buClr>
                <a:schemeClr val="lt1"/>
              </a:buClr>
              <a:buSzPct val="99952"/>
              <a:buFont typeface="Roboto"/>
              <a:buNone/>
              <a:defRPr sz="8396">
                <a:solidFill>
                  <a:schemeClr val="lt1"/>
                </a:solidFill>
                <a:latin typeface="Roboto"/>
                <a:ea typeface="Roboto"/>
                <a:cs typeface="Roboto"/>
                <a:sym typeface="Roboto"/>
              </a:defRPr>
            </a:lvl6pPr>
            <a:lvl7pPr indent="0" lvl="6" rtl="0">
              <a:spcBef>
                <a:spcPts val="0"/>
              </a:spcBef>
              <a:buClr>
                <a:schemeClr val="lt1"/>
              </a:buClr>
              <a:buSzPct val="99952"/>
              <a:buFont typeface="Roboto"/>
              <a:buNone/>
              <a:defRPr sz="8396">
                <a:solidFill>
                  <a:schemeClr val="lt1"/>
                </a:solidFill>
                <a:latin typeface="Roboto"/>
                <a:ea typeface="Roboto"/>
                <a:cs typeface="Roboto"/>
                <a:sym typeface="Roboto"/>
              </a:defRPr>
            </a:lvl7pPr>
            <a:lvl8pPr indent="0" lvl="7" rtl="0">
              <a:spcBef>
                <a:spcPts val="0"/>
              </a:spcBef>
              <a:buClr>
                <a:schemeClr val="lt1"/>
              </a:buClr>
              <a:buSzPct val="99952"/>
              <a:buFont typeface="Roboto"/>
              <a:buNone/>
              <a:defRPr sz="8396">
                <a:solidFill>
                  <a:schemeClr val="lt1"/>
                </a:solidFill>
                <a:latin typeface="Roboto"/>
                <a:ea typeface="Roboto"/>
                <a:cs typeface="Roboto"/>
                <a:sym typeface="Roboto"/>
              </a:defRPr>
            </a:lvl8pPr>
            <a:lvl9pPr indent="0" lvl="8" rtl="0">
              <a:spcBef>
                <a:spcPts val="0"/>
              </a:spcBef>
              <a:buClr>
                <a:schemeClr val="lt1"/>
              </a:buClr>
              <a:buSzPct val="99952"/>
              <a:buFont typeface="Roboto"/>
              <a:buNone/>
              <a:defRPr sz="8396">
                <a:solidFill>
                  <a:schemeClr val="lt1"/>
                </a:solidFill>
                <a:latin typeface="Roboto"/>
                <a:ea typeface="Roboto"/>
                <a:cs typeface="Roboto"/>
                <a:sym typeface="Roboto"/>
              </a:defRPr>
            </a:lvl9pPr>
          </a:lstStyle>
          <a:p/>
        </p:txBody>
      </p:sp>
      <p:pic>
        <p:nvPicPr>
          <p:cNvPr descr="icon-white.png" id="71" name="Shape 71"/>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72" name="Shape 72"/>
        <p:cNvGrpSpPr/>
        <p:nvPr/>
      </p:nvGrpSpPr>
      <p:grpSpPr>
        <a:xfrm>
          <a:off x="0" y="0"/>
          <a:ext cx="0" cy="0"/>
          <a:chOff x="0" y="0"/>
          <a:chExt cx="0" cy="0"/>
        </a:xfrm>
      </p:grpSpPr>
      <p:sp>
        <p:nvSpPr>
          <p:cNvPr id="73" name="Shape 7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74" name="Shape 7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75" name="Shape 7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6" name="Shape 7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Shape 77"/>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78" name="Shape 78"/>
        <p:cNvGrpSpPr/>
        <p:nvPr/>
      </p:nvGrpSpPr>
      <p:grpSpPr>
        <a:xfrm>
          <a:off x="0" y="0"/>
          <a:ext cx="0" cy="0"/>
          <a:chOff x="0" y="0"/>
          <a:chExt cx="0" cy="0"/>
        </a:xfrm>
      </p:grpSpPr>
      <p:sp>
        <p:nvSpPr>
          <p:cNvPr id="79" name="Shape 79"/>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0" name="Shape 80"/>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1" name="Shape 81"/>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82" name="Shape 82"/>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83" name="Shape 83"/>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Shape 84"/>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5" name="Shape 85"/>
        <p:cNvGrpSpPr/>
        <p:nvPr/>
      </p:nvGrpSpPr>
      <p:grpSpPr>
        <a:xfrm>
          <a:off x="0" y="0"/>
          <a:ext cx="0" cy="0"/>
          <a:chOff x="0" y="0"/>
          <a:chExt cx="0" cy="0"/>
        </a:xfrm>
      </p:grpSpPr>
      <p:sp>
        <p:nvSpPr>
          <p:cNvPr id="86" name="Shape 86"/>
          <p:cNvSpPr/>
          <p:nvPr/>
        </p:nvSpPr>
        <p:spPr>
          <a:xfrm flipH="1" rot="10800000">
            <a:off x="0" y="1312192"/>
            <a:ext cx="18280063" cy="8970046"/>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7" name="Shape 87"/>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88" name="Shape 88"/>
          <p:cNvSpPr txBox="1"/>
          <p:nvPr>
            <p:ph type="title"/>
          </p:nvPr>
        </p:nvSpPr>
        <p:spPr>
          <a:xfrm>
            <a:off x="196414" y="32685"/>
            <a:ext cx="17645539" cy="1204842"/>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buClr>
                <a:schemeClr val="lt1"/>
              </a:buClr>
              <a:buSzPct val="99944"/>
              <a:buFont typeface="Roboto"/>
              <a:buNone/>
              <a:defRPr sz="3598">
                <a:solidFill>
                  <a:schemeClr val="lt1"/>
                </a:solidFill>
                <a:latin typeface="Roboto"/>
                <a:ea typeface="Roboto"/>
                <a:cs typeface="Roboto"/>
                <a:sym typeface="Roboto"/>
              </a:defRPr>
            </a:lvl2pPr>
            <a:lvl3pPr indent="0" lvl="2" rtl="0">
              <a:spcBef>
                <a:spcPts val="0"/>
              </a:spcBef>
              <a:buClr>
                <a:schemeClr val="lt1"/>
              </a:buClr>
              <a:buSzPct val="99944"/>
              <a:buFont typeface="Roboto"/>
              <a:buNone/>
              <a:defRPr sz="3598">
                <a:solidFill>
                  <a:schemeClr val="lt1"/>
                </a:solidFill>
                <a:latin typeface="Roboto"/>
                <a:ea typeface="Roboto"/>
                <a:cs typeface="Roboto"/>
                <a:sym typeface="Roboto"/>
              </a:defRPr>
            </a:lvl3pPr>
            <a:lvl4pPr indent="0" lvl="3" rtl="0">
              <a:spcBef>
                <a:spcPts val="0"/>
              </a:spcBef>
              <a:buClr>
                <a:schemeClr val="lt1"/>
              </a:buClr>
              <a:buSzPct val="99944"/>
              <a:buFont typeface="Roboto"/>
              <a:buNone/>
              <a:defRPr sz="3598">
                <a:solidFill>
                  <a:schemeClr val="lt1"/>
                </a:solidFill>
                <a:latin typeface="Roboto"/>
                <a:ea typeface="Roboto"/>
                <a:cs typeface="Roboto"/>
                <a:sym typeface="Roboto"/>
              </a:defRPr>
            </a:lvl4pPr>
            <a:lvl5pPr indent="0" lvl="4" rtl="0">
              <a:spcBef>
                <a:spcPts val="0"/>
              </a:spcBef>
              <a:buClr>
                <a:schemeClr val="lt1"/>
              </a:buClr>
              <a:buSzPct val="99944"/>
              <a:buFont typeface="Roboto"/>
              <a:buNone/>
              <a:defRPr sz="3598">
                <a:solidFill>
                  <a:schemeClr val="lt1"/>
                </a:solidFill>
                <a:latin typeface="Roboto"/>
                <a:ea typeface="Roboto"/>
                <a:cs typeface="Roboto"/>
                <a:sym typeface="Roboto"/>
              </a:defRPr>
            </a:lvl5pPr>
            <a:lvl6pPr indent="0" lvl="5" rtl="0">
              <a:spcBef>
                <a:spcPts val="0"/>
              </a:spcBef>
              <a:buClr>
                <a:schemeClr val="lt1"/>
              </a:buClr>
              <a:buSzPct val="99944"/>
              <a:buFont typeface="Roboto"/>
              <a:buNone/>
              <a:defRPr sz="3598">
                <a:solidFill>
                  <a:schemeClr val="lt1"/>
                </a:solidFill>
                <a:latin typeface="Roboto"/>
                <a:ea typeface="Roboto"/>
                <a:cs typeface="Roboto"/>
                <a:sym typeface="Roboto"/>
              </a:defRPr>
            </a:lvl6pPr>
            <a:lvl7pPr indent="0" lvl="6" rtl="0">
              <a:spcBef>
                <a:spcPts val="0"/>
              </a:spcBef>
              <a:buClr>
                <a:schemeClr val="lt1"/>
              </a:buClr>
              <a:buSzPct val="99944"/>
              <a:buFont typeface="Roboto"/>
              <a:buNone/>
              <a:defRPr sz="3598">
                <a:solidFill>
                  <a:schemeClr val="lt1"/>
                </a:solidFill>
                <a:latin typeface="Roboto"/>
                <a:ea typeface="Roboto"/>
                <a:cs typeface="Roboto"/>
                <a:sym typeface="Roboto"/>
              </a:defRPr>
            </a:lvl7pPr>
            <a:lvl8pPr indent="0" lvl="7" rtl="0">
              <a:spcBef>
                <a:spcPts val="0"/>
              </a:spcBef>
              <a:buClr>
                <a:schemeClr val="lt1"/>
              </a:buClr>
              <a:buSzPct val="99944"/>
              <a:buFont typeface="Roboto"/>
              <a:buNone/>
              <a:defRPr sz="3598">
                <a:solidFill>
                  <a:schemeClr val="lt1"/>
                </a:solidFill>
                <a:latin typeface="Roboto"/>
                <a:ea typeface="Roboto"/>
                <a:cs typeface="Roboto"/>
                <a:sym typeface="Roboto"/>
              </a:defRPr>
            </a:lvl8pPr>
            <a:lvl9pPr indent="0" lvl="8" rtl="0">
              <a:spcBef>
                <a:spcPts val="0"/>
              </a:spcBef>
              <a:buClr>
                <a:schemeClr val="lt1"/>
              </a:buClr>
              <a:buSzPct val="99944"/>
              <a:buFont typeface="Roboto"/>
              <a:buNone/>
              <a:defRPr sz="3598">
                <a:solidFill>
                  <a:schemeClr val="lt1"/>
                </a:solidFill>
                <a:latin typeface="Roboto"/>
                <a:ea typeface="Roboto"/>
                <a:cs typeface="Roboto"/>
                <a:sym typeface="Roboto"/>
              </a:defRPr>
            </a:lvl9pPr>
          </a:lstStyle>
          <a:p/>
        </p:txBody>
      </p:sp>
      <p:pic>
        <p:nvPicPr>
          <p:cNvPr descr="icon-beacon.png" id="89" name="Shape 89"/>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90" name="Shape 90"/>
        <p:cNvGrpSpPr/>
        <p:nvPr/>
      </p:nvGrpSpPr>
      <p:grpSpPr>
        <a:xfrm>
          <a:off x="0" y="0"/>
          <a:ext cx="0" cy="0"/>
          <a:chOff x="0" y="0"/>
          <a:chExt cx="0" cy="0"/>
        </a:xfrm>
      </p:grpSpPr>
      <p:sp>
        <p:nvSpPr>
          <p:cNvPr id="91" name="Shape 91"/>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92" name="Shape 92"/>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93" name="Shape 93"/>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94" name="Shape 94"/>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Shape 9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96" name="Shape 96"/>
        <p:cNvGrpSpPr/>
        <p:nvPr/>
      </p:nvGrpSpPr>
      <p:grpSpPr>
        <a:xfrm>
          <a:off x="0" y="0"/>
          <a:ext cx="0" cy="0"/>
          <a:chOff x="0" y="0"/>
          <a:chExt cx="0" cy="0"/>
        </a:xfrm>
      </p:grpSpPr>
      <p:sp>
        <p:nvSpPr>
          <p:cNvPr id="97" name="Shape 97"/>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pic>
        <p:nvPicPr>
          <p:cNvPr descr="icon-white.png" id="98" name="Shape 98"/>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99" name="Shape 99"/>
        <p:cNvGrpSpPr/>
        <p:nvPr/>
      </p:nvGrpSpPr>
      <p:grpSpPr>
        <a:xfrm>
          <a:off x="0" y="0"/>
          <a:ext cx="0" cy="0"/>
          <a:chOff x="0" y="0"/>
          <a:chExt cx="0" cy="0"/>
        </a:xfrm>
      </p:grpSpPr>
      <p:sp>
        <p:nvSpPr>
          <p:cNvPr id="100" name="Shape 100"/>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1" name="Shape 101"/>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2" name="Shape 102"/>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03" name="Shape 103"/>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104" name="Shape 104"/>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Shape 10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Author Profile">
    <p:spTree>
      <p:nvGrpSpPr>
        <p:cNvPr id="106" name="Shape 106"/>
        <p:cNvGrpSpPr/>
        <p:nvPr/>
      </p:nvGrpSpPr>
      <p:grpSpPr>
        <a:xfrm>
          <a:off x="0" y="0"/>
          <a:ext cx="0" cy="0"/>
          <a:chOff x="0" y="0"/>
          <a:chExt cx="0" cy="0"/>
        </a:xfrm>
      </p:grpSpPr>
      <p:sp>
        <p:nvSpPr>
          <p:cNvPr id="107" name="Shape 107"/>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8" name="Shape 108"/>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09" name="Shape 109"/>
          <p:cNvSpPr txBox="1"/>
          <p:nvPr>
            <p:ph type="title"/>
          </p:nvPr>
        </p:nvSpPr>
        <p:spPr>
          <a:xfrm>
            <a:off x="530769" y="6772113"/>
            <a:ext cx="8086889" cy="2963228"/>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rgbClr val="4285F4"/>
              </a:buClr>
              <a:buSzPct val="99958"/>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110" name="Shape 110"/>
          <p:cNvSpPr txBox="1"/>
          <p:nvPr>
            <p:ph idx="1"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Shape 111"/>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pic>
        <p:nvPicPr>
          <p:cNvPr descr="Corporate headshot of a man" id="112" name="Shape 112"/>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13" name="Shape 113"/>
        <p:cNvGrpSpPr/>
        <p:nvPr/>
      </p:nvGrpSpPr>
      <p:grpSpPr>
        <a:xfrm>
          <a:off x="0" y="0"/>
          <a:ext cx="0" cy="0"/>
          <a:chOff x="0" y="0"/>
          <a:chExt cx="0" cy="0"/>
        </a:xfrm>
      </p:grpSpPr>
      <p:sp>
        <p:nvSpPr>
          <p:cNvPr id="114" name="Shape 114"/>
          <p:cNvSpPr txBox="1"/>
          <p:nvPr/>
        </p:nvSpPr>
        <p:spPr>
          <a:xfrm flipH="1" rot="10800000">
            <a:off x="0" y="0"/>
            <a:ext cx="18280063" cy="9387452"/>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15" name="Shape 115"/>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16" name="Shape 116"/>
          <p:cNvSpPr txBox="1"/>
          <p:nvPr>
            <p:ph idx="1" type="body"/>
          </p:nvPr>
        </p:nvSpPr>
        <p:spPr>
          <a:xfrm>
            <a:off x="114251" y="9389302"/>
            <a:ext cx="16756724" cy="892986"/>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2pPr>
            <a:lvl3pPr indent="0" lvl="2"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3pPr>
            <a:lvl4pPr indent="0" lvl="3"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4pPr>
            <a:lvl5pPr indent="0" lvl="4"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5pPr>
            <a:lvl6pPr indent="0" lvl="5"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6pPr>
            <a:lvl7pPr indent="0" lvl="6"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7pPr>
            <a:lvl8pPr indent="0" lvl="7"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8pPr>
            <a:lvl9pPr indent="0" lvl="8" marL="0" marR="0" rtl="0" algn="l">
              <a:lnSpc>
                <a:spcPct val="115000"/>
              </a:lnSpc>
              <a:spcBef>
                <a:spcPts val="0"/>
              </a:spcBef>
              <a:spcAft>
                <a:spcPts val="1600"/>
              </a:spcAft>
              <a:buClr>
                <a:schemeClr val="lt2"/>
              </a:buClr>
              <a:buSzPct val="99964"/>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16" name="Shape 16"/>
        <p:cNvGrpSpPr/>
        <p:nvPr/>
      </p:nvGrpSpPr>
      <p:grpSpPr>
        <a:xfrm>
          <a:off x="0" y="0"/>
          <a:ext cx="0" cy="0"/>
          <a:chOff x="0" y="0"/>
          <a:chExt cx="0" cy="0"/>
        </a:xfrm>
      </p:grpSpPr>
      <p:sp>
        <p:nvSpPr>
          <p:cNvPr id="17" name="Shape 17"/>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8" name="Shape 18"/>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19" name="Shape 1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0" name="Shape 20"/>
          <p:cNvSpPr txBox="1"/>
          <p:nvPr>
            <p:ph idx="1" type="body"/>
          </p:nvPr>
        </p:nvSpPr>
        <p:spPr>
          <a:xfrm>
            <a:off x="943390"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
        <p:nvSpPr>
          <p:cNvPr id="21" name="Shape 21"/>
          <p:cNvSpPr txBox="1"/>
          <p:nvPr>
            <p:ph idx="2" type="body"/>
          </p:nvPr>
        </p:nvSpPr>
        <p:spPr>
          <a:xfrm>
            <a:off x="9384425" y="3836375"/>
            <a:ext cx="7996328" cy="5417889"/>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58"/>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17" name="Shape 117"/>
        <p:cNvGrpSpPr/>
        <p:nvPr/>
      </p:nvGrpSpPr>
      <p:grpSpPr>
        <a:xfrm>
          <a:off x="0" y="0"/>
          <a:ext cx="0" cy="0"/>
          <a:chOff x="0" y="0"/>
          <a:chExt cx="0" cy="0"/>
        </a:xfrm>
      </p:grpSpPr>
      <p:sp>
        <p:nvSpPr>
          <p:cNvPr id="118" name="Shape 118"/>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3"/>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3"/>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3"/>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3"/>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3"/>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3"/>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3"/>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3"/>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3"/>
              <a:buFont typeface="Roboto"/>
              <a:buNone/>
              <a:defRPr sz="23989">
                <a:solidFill>
                  <a:schemeClr val="dk2"/>
                </a:solidFill>
                <a:latin typeface="Roboto"/>
                <a:ea typeface="Roboto"/>
                <a:cs typeface="Roboto"/>
                <a:sym typeface="Roboto"/>
              </a:defRPr>
            </a:lvl9pPr>
          </a:lstStyle>
          <a:p/>
        </p:txBody>
      </p:sp>
      <p:sp>
        <p:nvSpPr>
          <p:cNvPr id="119" name="Shape 119"/>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Shape 120"/>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1" name="Shape 121"/>
        <p:cNvGrpSpPr/>
        <p:nvPr/>
      </p:nvGrpSpPr>
      <p:grpSpPr>
        <a:xfrm>
          <a:off x="0" y="0"/>
          <a:ext cx="0" cy="0"/>
          <a:chOff x="0" y="0"/>
          <a:chExt cx="0" cy="0"/>
        </a:xfrm>
      </p:grpSpPr>
      <p:pic>
        <p:nvPicPr>
          <p:cNvPr descr="icon-white.png" id="122" name="Shape 122"/>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End">
    <p:spTree>
      <p:nvGrpSpPr>
        <p:cNvPr id="123" name="Shape 123"/>
        <p:cNvGrpSpPr/>
        <p:nvPr/>
      </p:nvGrpSpPr>
      <p:grpSpPr>
        <a:xfrm>
          <a:off x="0" y="0"/>
          <a:ext cx="0" cy="0"/>
          <a:chOff x="0" y="0"/>
          <a:chExt cx="0" cy="0"/>
        </a:xfrm>
      </p:grpSpPr>
      <p:sp>
        <p:nvSpPr>
          <p:cNvPr id="124" name="Shape 124"/>
          <p:cNvSpPr txBox="1"/>
          <p:nvPr>
            <p:ph idx="1" type="body"/>
          </p:nvPr>
        </p:nvSpPr>
        <p:spPr>
          <a:xfrm>
            <a:off x="9136133" y="1128977"/>
            <a:ext cx="8208636" cy="8024284"/>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rgbClr val="FFFFFF"/>
              </a:buClr>
              <a:buSzPct val="1000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2pPr>
            <a:lvl3pPr indent="0" lvl="2"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3pPr>
            <a:lvl4pPr indent="0" lvl="3"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4pPr>
            <a:lvl5pPr indent="0" lvl="4"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5pPr>
            <a:lvl6pPr indent="0" lvl="5"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6pPr>
            <a:lvl7pPr indent="0" lvl="6"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7pPr>
            <a:lvl8pPr indent="0" lvl="7"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8pPr>
            <a:lvl9pPr indent="0" lvl="8" marL="0" marR="0" rtl="0" algn="l">
              <a:lnSpc>
                <a:spcPct val="115000"/>
              </a:lnSpc>
              <a:spcBef>
                <a:spcPts val="0"/>
              </a:spcBef>
              <a:spcAft>
                <a:spcPts val="1600"/>
              </a:spcAft>
              <a:buClr>
                <a:srgbClr val="FFFFFF"/>
              </a:buClr>
              <a:buSzPct val="99964"/>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Shape 125"/>
          <p:cNvPicPr preferRelativeResize="0"/>
          <p:nvPr/>
        </p:nvPicPr>
        <p:blipFill rotWithShape="1">
          <a:blip r:embed="rId2">
            <a:alphaModFix/>
          </a:blip>
          <a:srcRect b="0" l="0" r="0" t="0"/>
          <a:stretch/>
        </p:blipFill>
        <p:spPr>
          <a:xfrm>
            <a:off x="225403" y="3525180"/>
            <a:ext cx="6710716"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Shape 127"/>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Shape 129"/>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Shape 131"/>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Shape 133"/>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Shape 135"/>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Shape 137"/>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Shape 139"/>
          <p:cNvPicPr preferRelativeResize="0"/>
          <p:nvPr/>
        </p:nvPicPr>
        <p:blipFill rotWithShape="1">
          <a:blip r:embed="rId2">
            <a:alphaModFix/>
          </a:blip>
          <a:srcRect b="0" l="0" r="0" t="0"/>
          <a:stretch/>
        </p:blipFill>
        <p:spPr>
          <a:xfrm>
            <a:off x="17040961" y="8265420"/>
            <a:ext cx="876064" cy="165417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22" name="Shape 22"/>
        <p:cNvGrpSpPr/>
        <p:nvPr/>
      </p:nvGrpSpPr>
      <p:grpSpPr>
        <a:xfrm>
          <a:off x="0" y="0"/>
          <a:ext cx="0" cy="0"/>
          <a:chOff x="0" y="0"/>
          <a:chExt cx="0" cy="0"/>
        </a:xfrm>
      </p:grpSpPr>
      <p:sp>
        <p:nvSpPr>
          <p:cNvPr id="23" name="Shape 23"/>
          <p:cNvSpPr/>
          <p:nvPr/>
        </p:nvSpPr>
        <p:spPr>
          <a:xfrm flipH="1" rot="10800000">
            <a:off x="0" y="3370440"/>
            <a:ext cx="18280063" cy="6911799"/>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24" name="Shape 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25" name="Shape 25"/>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26" name="Shape 26"/>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rgbClr val="434343"/>
              </a:buClr>
              <a:buSzPct val="99950"/>
              <a:buFont typeface="Calibri"/>
              <a:buNone/>
              <a:defRPr b="0" i="0" sz="3998" u="none" cap="none" strike="noStrike">
                <a:solidFill>
                  <a:srgbClr val="434343"/>
                </a:solidFill>
                <a:latin typeface="Calibri"/>
                <a:ea typeface="Calibri"/>
                <a:cs typeface="Calibri"/>
                <a:sym typeface="Calibri"/>
              </a:defRPr>
            </a:lvl1pPr>
            <a:lvl2pPr indent="0" lvl="1" marL="0" marR="0" rtl="0" algn="l">
              <a:lnSpc>
                <a:spcPct val="115000"/>
              </a:lnSpc>
              <a:spcBef>
                <a:spcPts val="0"/>
              </a:spcBef>
              <a:spcAft>
                <a:spcPts val="1600"/>
              </a:spcAft>
              <a:buClr>
                <a:srgbClr val="434343"/>
              </a:buClr>
              <a:buSzPct val="99944"/>
              <a:buFont typeface="Calibri"/>
              <a:buNone/>
              <a:defRPr b="0" i="0" sz="3598" u="none" cap="none" strike="noStrike">
                <a:solidFill>
                  <a:srgbClr val="434343"/>
                </a:solidFill>
                <a:latin typeface="Calibri"/>
                <a:ea typeface="Calibri"/>
                <a:cs typeface="Calibri"/>
                <a:sym typeface="Calibri"/>
              </a:defRPr>
            </a:lvl2pPr>
            <a:lvl3pPr indent="0" lvl="2" marL="0" marR="0" rtl="0" algn="l">
              <a:lnSpc>
                <a:spcPct val="115000"/>
              </a:lnSpc>
              <a:spcBef>
                <a:spcPts val="0"/>
              </a:spcBef>
              <a:spcAft>
                <a:spcPts val="1600"/>
              </a:spcAft>
              <a:buClr>
                <a:srgbClr val="434343"/>
              </a:buClr>
              <a:buSzPct val="99968"/>
              <a:buFont typeface="Calibri"/>
              <a:buNone/>
              <a:defRPr b="0" i="0" sz="3199" u="none" cap="none" strike="noStrike">
                <a:solidFill>
                  <a:srgbClr val="434343"/>
                </a:solidFill>
                <a:latin typeface="Calibri"/>
                <a:ea typeface="Calibri"/>
                <a:cs typeface="Calibri"/>
                <a:sym typeface="Calibri"/>
              </a:defRPr>
            </a:lvl3pPr>
            <a:lvl4pPr indent="0" lvl="3"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4pPr>
            <a:lvl5pPr indent="0" lvl="4"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5pPr>
            <a:lvl6pPr indent="0" lvl="5"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6pPr>
            <a:lvl7pPr indent="0" lvl="6"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7pPr>
            <a:lvl8pPr indent="0" lvl="7"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8pPr>
            <a:lvl9pPr indent="0" lvl="8" marL="0" marR="0" rtl="0" algn="l">
              <a:lnSpc>
                <a:spcPct val="115000"/>
              </a:lnSpc>
              <a:spcBef>
                <a:spcPts val="0"/>
              </a:spcBef>
              <a:spcAft>
                <a:spcPts val="1600"/>
              </a:spcAft>
              <a:buClr>
                <a:srgbClr val="434343"/>
              </a:buClr>
              <a:buSzPct val="99964"/>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27" name="Shape 27"/>
        <p:cNvGrpSpPr/>
        <p:nvPr/>
      </p:nvGrpSpPr>
      <p:grpSpPr>
        <a:xfrm>
          <a:off x="0" y="0"/>
          <a:ext cx="0" cy="0"/>
          <a:chOff x="0" y="0"/>
          <a:chExt cx="0" cy="0"/>
        </a:xfrm>
      </p:grpSpPr>
      <p:sp>
        <p:nvSpPr>
          <p:cNvPr id="28" name="Shape 28"/>
          <p:cNvSpPr txBox="1"/>
          <p:nvPr>
            <p:ph type="title"/>
          </p:nvPr>
        </p:nvSpPr>
        <p:spPr>
          <a:xfrm>
            <a:off x="980075" y="976049"/>
            <a:ext cx="16061026" cy="8177813"/>
          </a:xfrm>
          <a:prstGeom prst="rect">
            <a:avLst/>
          </a:prstGeom>
          <a:noFill/>
          <a:ln>
            <a:noFill/>
          </a:ln>
        </p:spPr>
        <p:txBody>
          <a:bodyPr anchorCtr="0" anchor="ctr"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11995">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11995">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11995">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11995">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11995">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11995">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11995">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29" name="Shape 29"/>
        <p:cNvGrpSpPr/>
        <p:nvPr/>
      </p:nvGrpSpPr>
      <p:grpSpPr>
        <a:xfrm>
          <a:off x="0" y="0"/>
          <a:ext cx="0" cy="0"/>
          <a:chOff x="0" y="0"/>
          <a:chExt cx="0" cy="0"/>
        </a:xfrm>
      </p:grpSpPr>
      <p:sp>
        <p:nvSpPr>
          <p:cNvPr id="30" name="Shape 30"/>
          <p:cNvSpPr txBox="1"/>
          <p:nvPr>
            <p:ph type="title"/>
          </p:nvPr>
        </p:nvSpPr>
        <p:spPr>
          <a:xfrm>
            <a:off x="921500" y="2495444"/>
            <a:ext cx="16437063" cy="3925182"/>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F3F3F3"/>
              </a:buClr>
              <a:buSzPct val="99953"/>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buClr>
                <a:schemeClr val="dk2"/>
              </a:buClr>
              <a:buSzPct val="99953"/>
              <a:buFont typeface="Roboto"/>
              <a:buNone/>
              <a:defRPr sz="23989">
                <a:solidFill>
                  <a:schemeClr val="dk2"/>
                </a:solidFill>
                <a:latin typeface="Roboto"/>
                <a:ea typeface="Roboto"/>
                <a:cs typeface="Roboto"/>
                <a:sym typeface="Roboto"/>
              </a:defRPr>
            </a:lvl2pPr>
            <a:lvl3pPr indent="0" lvl="2" rtl="0" algn="ctr">
              <a:spcBef>
                <a:spcPts val="0"/>
              </a:spcBef>
              <a:buClr>
                <a:schemeClr val="dk2"/>
              </a:buClr>
              <a:buSzPct val="99953"/>
              <a:buFont typeface="Roboto"/>
              <a:buNone/>
              <a:defRPr sz="23989">
                <a:solidFill>
                  <a:schemeClr val="dk2"/>
                </a:solidFill>
                <a:latin typeface="Roboto"/>
                <a:ea typeface="Roboto"/>
                <a:cs typeface="Roboto"/>
                <a:sym typeface="Roboto"/>
              </a:defRPr>
            </a:lvl3pPr>
            <a:lvl4pPr indent="0" lvl="3" rtl="0" algn="ctr">
              <a:spcBef>
                <a:spcPts val="0"/>
              </a:spcBef>
              <a:buClr>
                <a:schemeClr val="dk2"/>
              </a:buClr>
              <a:buSzPct val="99953"/>
              <a:buFont typeface="Roboto"/>
              <a:buNone/>
              <a:defRPr sz="23989">
                <a:solidFill>
                  <a:schemeClr val="dk2"/>
                </a:solidFill>
                <a:latin typeface="Roboto"/>
                <a:ea typeface="Roboto"/>
                <a:cs typeface="Roboto"/>
                <a:sym typeface="Roboto"/>
              </a:defRPr>
            </a:lvl4pPr>
            <a:lvl5pPr indent="0" lvl="4" rtl="0" algn="ctr">
              <a:spcBef>
                <a:spcPts val="0"/>
              </a:spcBef>
              <a:buClr>
                <a:schemeClr val="dk2"/>
              </a:buClr>
              <a:buSzPct val="99953"/>
              <a:buFont typeface="Roboto"/>
              <a:buNone/>
              <a:defRPr sz="23989">
                <a:solidFill>
                  <a:schemeClr val="dk2"/>
                </a:solidFill>
                <a:latin typeface="Roboto"/>
                <a:ea typeface="Roboto"/>
                <a:cs typeface="Roboto"/>
                <a:sym typeface="Roboto"/>
              </a:defRPr>
            </a:lvl5pPr>
            <a:lvl6pPr indent="0" lvl="5" rtl="0" algn="ctr">
              <a:spcBef>
                <a:spcPts val="0"/>
              </a:spcBef>
              <a:buClr>
                <a:schemeClr val="dk2"/>
              </a:buClr>
              <a:buSzPct val="99953"/>
              <a:buFont typeface="Roboto"/>
              <a:buNone/>
              <a:defRPr sz="23989">
                <a:solidFill>
                  <a:schemeClr val="dk2"/>
                </a:solidFill>
                <a:latin typeface="Roboto"/>
                <a:ea typeface="Roboto"/>
                <a:cs typeface="Roboto"/>
                <a:sym typeface="Roboto"/>
              </a:defRPr>
            </a:lvl6pPr>
            <a:lvl7pPr indent="0" lvl="6" rtl="0" algn="ctr">
              <a:spcBef>
                <a:spcPts val="0"/>
              </a:spcBef>
              <a:buClr>
                <a:schemeClr val="dk2"/>
              </a:buClr>
              <a:buSzPct val="99953"/>
              <a:buFont typeface="Roboto"/>
              <a:buNone/>
              <a:defRPr sz="23989">
                <a:solidFill>
                  <a:schemeClr val="dk2"/>
                </a:solidFill>
                <a:latin typeface="Roboto"/>
                <a:ea typeface="Roboto"/>
                <a:cs typeface="Roboto"/>
                <a:sym typeface="Roboto"/>
              </a:defRPr>
            </a:lvl7pPr>
            <a:lvl8pPr indent="0" lvl="7" rtl="0" algn="ctr">
              <a:spcBef>
                <a:spcPts val="0"/>
              </a:spcBef>
              <a:buClr>
                <a:schemeClr val="dk2"/>
              </a:buClr>
              <a:buSzPct val="99953"/>
              <a:buFont typeface="Roboto"/>
              <a:buNone/>
              <a:defRPr sz="23989">
                <a:solidFill>
                  <a:schemeClr val="dk2"/>
                </a:solidFill>
                <a:latin typeface="Roboto"/>
                <a:ea typeface="Roboto"/>
                <a:cs typeface="Roboto"/>
                <a:sym typeface="Roboto"/>
              </a:defRPr>
            </a:lvl8pPr>
            <a:lvl9pPr indent="0" lvl="8" rtl="0" algn="ctr">
              <a:spcBef>
                <a:spcPts val="0"/>
              </a:spcBef>
              <a:buClr>
                <a:schemeClr val="dk2"/>
              </a:buClr>
              <a:buSzPct val="99953"/>
              <a:buFont typeface="Roboto"/>
              <a:buNone/>
              <a:defRPr sz="23989">
                <a:solidFill>
                  <a:schemeClr val="dk2"/>
                </a:solidFill>
                <a:latin typeface="Roboto"/>
                <a:ea typeface="Roboto"/>
                <a:cs typeface="Roboto"/>
                <a:sym typeface="Roboto"/>
              </a:defRPr>
            </a:lvl9pPr>
          </a:lstStyle>
          <a:p/>
        </p:txBody>
      </p:sp>
      <p:sp>
        <p:nvSpPr>
          <p:cNvPr id="31" name="Shape 31"/>
          <p:cNvSpPr txBox="1"/>
          <p:nvPr>
            <p:ph idx="1" type="body"/>
          </p:nvPr>
        </p:nvSpPr>
        <p:spPr>
          <a:xfrm>
            <a:off x="3189415" y="6544819"/>
            <a:ext cx="11901233" cy="2600396"/>
          </a:xfrm>
          <a:prstGeom prst="rect">
            <a:avLst/>
          </a:prstGeom>
          <a:noFill/>
          <a:ln>
            <a:noFill/>
          </a:ln>
        </p:spPr>
        <p:txBody>
          <a:bodyPr anchorCtr="0" anchor="t" bIns="91425" lIns="91425" rIns="91425" wrap="square" tIns="91425"/>
          <a:lstStyle>
            <a:lvl1pPr indent="0" lvl="0" marL="0" marR="0" rtl="0" algn="ctr">
              <a:lnSpc>
                <a:spcPct val="115000"/>
              </a:lnSpc>
              <a:spcBef>
                <a:spcPts val="0"/>
              </a:spcBef>
              <a:spcAft>
                <a:spcPts val="1600"/>
              </a:spcAft>
              <a:buClr>
                <a:srgbClr val="F3F3F3"/>
              </a:buClr>
              <a:buSzPct val="100000"/>
              <a:buFont typeface="Calibri"/>
              <a:buNone/>
              <a:defRPr b="0" i="0" sz="1800" u="none" cap="none" strike="noStrike">
                <a:solidFill>
                  <a:srgbClr val="F3F3F3"/>
                </a:solidFill>
                <a:latin typeface="Calibri"/>
                <a:ea typeface="Calibri"/>
                <a:cs typeface="Calibri"/>
                <a:sym typeface="Calibri"/>
              </a:defRPr>
            </a:lvl1pPr>
            <a:lvl2pPr indent="0" lvl="1"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2pPr>
            <a:lvl3pPr indent="0" lvl="2"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3pPr>
            <a:lvl4pPr indent="0" lvl="3"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4pPr>
            <a:lvl5pPr indent="0" lvl="4"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5pPr>
            <a:lvl6pPr indent="0" lvl="5"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6pPr>
            <a:lvl7pPr indent="0" lvl="6"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7pPr>
            <a:lvl8pPr indent="0" lvl="7"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8pPr>
            <a:lvl9pPr indent="0" lvl="8" marL="0" marR="0" rtl="0" algn="ctr">
              <a:lnSpc>
                <a:spcPct val="115000"/>
              </a:lnSpc>
              <a:spcBef>
                <a:spcPts val="0"/>
              </a:spcBef>
              <a:spcAft>
                <a:spcPts val="1600"/>
              </a:spcAft>
              <a:buClr>
                <a:srgbClr val="F3F3F3"/>
              </a:buClr>
              <a:buSzPct val="99964"/>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2" name="Shape 32"/>
        <p:cNvGrpSpPr/>
        <p:nvPr/>
      </p:nvGrpSpPr>
      <p:grpSpPr>
        <a:xfrm>
          <a:off x="0" y="0"/>
          <a:ext cx="0" cy="0"/>
          <a:chOff x="0" y="0"/>
          <a:chExt cx="0" cy="0"/>
        </a:xfrm>
      </p:grpSpPr>
      <p:sp>
        <p:nvSpPr>
          <p:cNvPr id="33" name="Shape 33"/>
          <p:cNvSpPr txBox="1"/>
          <p:nvPr/>
        </p:nvSpPr>
        <p:spPr>
          <a:xfrm flipH="1" rot="10800000">
            <a:off x="6550356" y="50"/>
            <a:ext cx="11729707"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34" name="Shape 34"/>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35" name="Shape 35"/>
          <p:cNvSpPr txBox="1"/>
          <p:nvPr>
            <p:ph type="title"/>
          </p:nvPr>
        </p:nvSpPr>
        <p:spPr>
          <a:xfrm>
            <a:off x="451958" y="715270"/>
            <a:ext cx="5613563" cy="1905917"/>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4798">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4798">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4798">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4798">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4798">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4798">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4798">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4798">
                <a:solidFill>
                  <a:schemeClr val="lt1"/>
                </a:solidFill>
                <a:latin typeface="Roboto"/>
                <a:ea typeface="Roboto"/>
                <a:cs typeface="Roboto"/>
                <a:sym typeface="Roboto"/>
              </a:defRPr>
            </a:lvl9pPr>
          </a:lstStyle>
          <a:p/>
        </p:txBody>
      </p:sp>
      <p:sp>
        <p:nvSpPr>
          <p:cNvPr id="36" name="Shape 36"/>
          <p:cNvSpPr txBox="1"/>
          <p:nvPr>
            <p:ph idx="1" type="body"/>
          </p:nvPr>
        </p:nvSpPr>
        <p:spPr>
          <a:xfrm>
            <a:off x="451954" y="2930244"/>
            <a:ext cx="5613563" cy="6324071"/>
          </a:xfrm>
          <a:prstGeom prst="rect">
            <a:avLst/>
          </a:prstGeom>
          <a:noFill/>
          <a:ln>
            <a:noFill/>
          </a:ln>
        </p:spPr>
        <p:txBody>
          <a:bodyPr anchorCtr="0" anchor="t" bIns="91425" lIns="91425" rIns="91425" wrap="square" tIns="91425"/>
          <a:lstStyle>
            <a:lvl1pPr indent="0" lvl="0" marL="0" marR="0" rtl="0" algn="l">
              <a:lnSpc>
                <a:spcPct val="115000"/>
              </a:lnSpc>
              <a:spcBef>
                <a:spcPts val="0"/>
              </a:spcBef>
              <a:spcAft>
                <a:spcPts val="1600"/>
              </a:spcAft>
              <a:buClr>
                <a:schemeClr val="lt1"/>
              </a:buClr>
              <a:buSzPct val="100000"/>
              <a:buFont typeface="Calibri"/>
              <a:buNone/>
              <a:defRPr b="0" i="0" sz="1800"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58"/>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lit Summary">
    <p:spTree>
      <p:nvGrpSpPr>
        <p:cNvPr id="37" name="Shape 37"/>
        <p:cNvGrpSpPr/>
        <p:nvPr/>
      </p:nvGrpSpPr>
      <p:grpSpPr>
        <a:xfrm>
          <a:off x="0" y="0"/>
          <a:ext cx="0" cy="0"/>
          <a:chOff x="0" y="0"/>
          <a:chExt cx="0" cy="0"/>
        </a:xfrm>
      </p:grpSpPr>
      <p:sp>
        <p:nvSpPr>
          <p:cNvPr id="38" name="Shape 38"/>
          <p:cNvSpPr/>
          <p:nvPr/>
        </p:nvSpPr>
        <p:spPr>
          <a:xfrm flipH="1">
            <a:off x="0" y="0"/>
            <a:ext cx="9140032" cy="10282238"/>
          </a:xfrm>
          <a:prstGeom prst="rect">
            <a:avLst/>
          </a:prstGeom>
          <a:solidFill>
            <a:schemeClr val="accent4"/>
          </a:soli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39" name="Shape 3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rIns="182750" wrap="square" tIns="182750">
            <a:noAutofit/>
          </a:bodyPr>
          <a:lstStyle/>
          <a:p>
            <a:pPr indent="-355282" lvl="0" marL="0" marR="0" rtl="0" algn="l">
              <a:lnSpc>
                <a:spcPct val="100000"/>
              </a:lnSpc>
              <a:spcBef>
                <a:spcPts val="0"/>
              </a:spcBef>
              <a:spcAft>
                <a:spcPts val="0"/>
              </a:spcAft>
              <a:buClr>
                <a:srgbClr val="000000"/>
              </a:buClr>
              <a:buSzPct val="100000"/>
              <a:buFont typeface="Arial"/>
              <a:buNone/>
            </a:pPr>
            <a:r>
              <a:t/>
            </a:r>
            <a:endParaRPr b="0" i="0" sz="5595" u="none" cap="none" strike="noStrike">
              <a:solidFill>
                <a:srgbClr val="000000"/>
              </a:solidFill>
              <a:latin typeface="Arial"/>
              <a:ea typeface="Arial"/>
              <a:cs typeface="Arial"/>
              <a:sym typeface="Arial"/>
            </a:endParaRPr>
          </a:p>
        </p:txBody>
      </p:sp>
      <p:sp>
        <p:nvSpPr>
          <p:cNvPr id="40" name="Shape 40"/>
          <p:cNvSpPr txBox="1"/>
          <p:nvPr>
            <p:ph type="title"/>
          </p:nvPr>
        </p:nvSpPr>
        <p:spPr>
          <a:xfrm>
            <a:off x="530769" y="2465208"/>
            <a:ext cx="8086889" cy="2963228"/>
          </a:xfrm>
          <a:prstGeom prst="rect">
            <a:avLst/>
          </a:prstGeom>
          <a:noFill/>
          <a:ln>
            <a:noFill/>
          </a:ln>
        </p:spPr>
        <p:txBody>
          <a:bodyPr anchorCtr="0" anchor="b" bIns="91425" lIns="91425" rIns="91425" wrap="square" tIns="91425"/>
          <a:lstStyle>
            <a:lvl1pPr indent="0" lvl="0" marL="0" marR="0" rtl="0" algn="ctr">
              <a:lnSpc>
                <a:spcPct val="100000"/>
              </a:lnSpc>
              <a:spcBef>
                <a:spcPts val="0"/>
              </a:spcBef>
              <a:spcAft>
                <a:spcPts val="0"/>
              </a:spcAft>
              <a:buClr>
                <a:srgbClr val="434343"/>
              </a:buClr>
              <a:buSzPct val="99952"/>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buClr>
                <a:schemeClr val="dk2"/>
              </a:buClr>
              <a:buSzPct val="99952"/>
              <a:buFont typeface="Roboto"/>
              <a:buNone/>
              <a:defRPr sz="8396">
                <a:solidFill>
                  <a:schemeClr val="dk2"/>
                </a:solidFill>
                <a:latin typeface="Roboto"/>
                <a:ea typeface="Roboto"/>
                <a:cs typeface="Roboto"/>
                <a:sym typeface="Roboto"/>
              </a:defRPr>
            </a:lvl2pPr>
            <a:lvl3pPr indent="0" lvl="2" rtl="0" algn="ctr">
              <a:spcBef>
                <a:spcPts val="0"/>
              </a:spcBef>
              <a:buClr>
                <a:schemeClr val="dk2"/>
              </a:buClr>
              <a:buSzPct val="99952"/>
              <a:buFont typeface="Roboto"/>
              <a:buNone/>
              <a:defRPr sz="8396">
                <a:solidFill>
                  <a:schemeClr val="dk2"/>
                </a:solidFill>
                <a:latin typeface="Roboto"/>
                <a:ea typeface="Roboto"/>
                <a:cs typeface="Roboto"/>
                <a:sym typeface="Roboto"/>
              </a:defRPr>
            </a:lvl3pPr>
            <a:lvl4pPr indent="0" lvl="3" rtl="0" algn="ctr">
              <a:spcBef>
                <a:spcPts val="0"/>
              </a:spcBef>
              <a:buClr>
                <a:schemeClr val="dk2"/>
              </a:buClr>
              <a:buSzPct val="99952"/>
              <a:buFont typeface="Roboto"/>
              <a:buNone/>
              <a:defRPr sz="8396">
                <a:solidFill>
                  <a:schemeClr val="dk2"/>
                </a:solidFill>
                <a:latin typeface="Roboto"/>
                <a:ea typeface="Roboto"/>
                <a:cs typeface="Roboto"/>
                <a:sym typeface="Roboto"/>
              </a:defRPr>
            </a:lvl4pPr>
            <a:lvl5pPr indent="0" lvl="4" rtl="0" algn="ctr">
              <a:spcBef>
                <a:spcPts val="0"/>
              </a:spcBef>
              <a:buClr>
                <a:schemeClr val="dk2"/>
              </a:buClr>
              <a:buSzPct val="99952"/>
              <a:buFont typeface="Roboto"/>
              <a:buNone/>
              <a:defRPr sz="8396">
                <a:solidFill>
                  <a:schemeClr val="dk2"/>
                </a:solidFill>
                <a:latin typeface="Roboto"/>
                <a:ea typeface="Roboto"/>
                <a:cs typeface="Roboto"/>
                <a:sym typeface="Roboto"/>
              </a:defRPr>
            </a:lvl5pPr>
            <a:lvl6pPr indent="0" lvl="5" rtl="0" algn="ctr">
              <a:spcBef>
                <a:spcPts val="0"/>
              </a:spcBef>
              <a:buClr>
                <a:schemeClr val="dk2"/>
              </a:buClr>
              <a:buSzPct val="99952"/>
              <a:buFont typeface="Roboto"/>
              <a:buNone/>
              <a:defRPr sz="8396">
                <a:solidFill>
                  <a:schemeClr val="dk2"/>
                </a:solidFill>
                <a:latin typeface="Roboto"/>
                <a:ea typeface="Roboto"/>
                <a:cs typeface="Roboto"/>
                <a:sym typeface="Roboto"/>
              </a:defRPr>
            </a:lvl6pPr>
            <a:lvl7pPr indent="0" lvl="6" rtl="0" algn="ctr">
              <a:spcBef>
                <a:spcPts val="0"/>
              </a:spcBef>
              <a:buClr>
                <a:schemeClr val="dk2"/>
              </a:buClr>
              <a:buSzPct val="99952"/>
              <a:buFont typeface="Roboto"/>
              <a:buNone/>
              <a:defRPr sz="8396">
                <a:solidFill>
                  <a:schemeClr val="dk2"/>
                </a:solidFill>
                <a:latin typeface="Roboto"/>
                <a:ea typeface="Roboto"/>
                <a:cs typeface="Roboto"/>
                <a:sym typeface="Roboto"/>
              </a:defRPr>
            </a:lvl7pPr>
            <a:lvl8pPr indent="0" lvl="7" rtl="0" algn="ctr">
              <a:spcBef>
                <a:spcPts val="0"/>
              </a:spcBef>
              <a:buClr>
                <a:schemeClr val="dk2"/>
              </a:buClr>
              <a:buSzPct val="99952"/>
              <a:buFont typeface="Roboto"/>
              <a:buNone/>
              <a:defRPr sz="8396">
                <a:solidFill>
                  <a:schemeClr val="dk2"/>
                </a:solidFill>
                <a:latin typeface="Roboto"/>
                <a:ea typeface="Roboto"/>
                <a:cs typeface="Roboto"/>
                <a:sym typeface="Roboto"/>
              </a:defRPr>
            </a:lvl8pPr>
            <a:lvl9pPr indent="0" lvl="8" rtl="0" algn="ctr">
              <a:spcBef>
                <a:spcPts val="0"/>
              </a:spcBef>
              <a:buClr>
                <a:schemeClr val="dk2"/>
              </a:buClr>
              <a:buSzPct val="99952"/>
              <a:buFont typeface="Roboto"/>
              <a:buNone/>
              <a:defRPr sz="8396">
                <a:solidFill>
                  <a:schemeClr val="dk2"/>
                </a:solidFill>
                <a:latin typeface="Roboto"/>
                <a:ea typeface="Roboto"/>
                <a:cs typeface="Roboto"/>
                <a:sym typeface="Roboto"/>
              </a:defRPr>
            </a:lvl9pPr>
          </a:lstStyle>
          <a:p/>
        </p:txBody>
      </p:sp>
      <p:sp>
        <p:nvSpPr>
          <p:cNvPr id="41" name="Shape 41"/>
          <p:cNvSpPr txBox="1"/>
          <p:nvPr>
            <p:ph idx="1" type="subTitle"/>
          </p:nvPr>
        </p:nvSpPr>
        <p:spPr>
          <a:xfrm>
            <a:off x="530769" y="5556360"/>
            <a:ext cx="8086889" cy="2469055"/>
          </a:xfrm>
          <a:prstGeom prst="rect">
            <a:avLst/>
          </a:prstGeom>
          <a:noFill/>
          <a:ln>
            <a:noFill/>
          </a:ln>
        </p:spPr>
        <p:txBody>
          <a:bodyPr anchorCtr="0" anchor="t" bIns="91425" lIns="91425" rIns="91425" wrap="square" tIns="91425"/>
          <a:lstStyle>
            <a:lvl1pPr indent="0" lvl="0"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ct val="99952"/>
              <a:buFont typeface="Calibri"/>
              <a:buNone/>
              <a:defRPr b="0" i="0" sz="4198" u="none" cap="none" strike="noStrike">
                <a:solidFill>
                  <a:schemeClr val="lt2"/>
                </a:solidFill>
                <a:latin typeface="Calibri"/>
                <a:ea typeface="Calibri"/>
                <a:cs typeface="Calibri"/>
                <a:sym typeface="Calibri"/>
              </a:defRPr>
            </a:lvl9pPr>
          </a:lstStyle>
          <a:p/>
        </p:txBody>
      </p:sp>
      <p:sp>
        <p:nvSpPr>
          <p:cNvPr id="42" name="Shape 42"/>
          <p:cNvSpPr txBox="1"/>
          <p:nvPr>
            <p:ph idx="2" type="body"/>
          </p:nvPr>
        </p:nvSpPr>
        <p:spPr>
          <a:xfrm>
            <a:off x="9874713" y="1447731"/>
            <a:ext cx="7670669" cy="7386779"/>
          </a:xfrm>
          <a:prstGeom prst="rect">
            <a:avLst/>
          </a:prstGeom>
          <a:noFill/>
          <a:ln>
            <a:noFill/>
          </a:ln>
        </p:spPr>
        <p:txBody>
          <a:bodyPr anchorCtr="0" anchor="ctr" bIns="91425" lIns="91425" rIns="91425" wrap="square" tIns="91425"/>
          <a:lstStyle>
            <a:lvl1pPr indent="0" lvl="0" marL="0" marR="0" rtl="0" algn="l">
              <a:lnSpc>
                <a:spcPct val="115000"/>
              </a:lnSpc>
              <a:spcBef>
                <a:spcPts val="0"/>
              </a:spcBef>
              <a:spcAft>
                <a:spcPts val="160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15000"/>
              </a:lnSpc>
              <a:spcBef>
                <a:spcPts val="0"/>
              </a:spcBef>
              <a:spcAft>
                <a:spcPts val="1600"/>
              </a:spcAft>
              <a:buClr>
                <a:schemeClr val="lt1"/>
              </a:buClr>
              <a:buSzPct val="99968"/>
              <a:buFont typeface="Calibri"/>
              <a:buNone/>
              <a:defRPr b="0" i="0" sz="3199" u="none" cap="none" strike="noStrike">
                <a:solidFill>
                  <a:schemeClr val="lt1"/>
                </a:solidFill>
                <a:latin typeface="Calibri"/>
                <a:ea typeface="Calibri"/>
                <a:cs typeface="Calibri"/>
                <a:sym typeface="Calibri"/>
              </a:defRPr>
            </a:lvl2pPr>
            <a:lvl3pPr indent="0" lvl="2"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3pPr>
            <a:lvl4pPr indent="0" lvl="3"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4pPr>
            <a:lvl5pPr indent="0" lvl="4"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5pPr>
            <a:lvl6pPr indent="0" lvl="5"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6pPr>
            <a:lvl7pPr indent="0" lvl="6"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7pPr>
            <a:lvl8pPr indent="0" lvl="7"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8pPr>
            <a:lvl9pPr indent="0" lvl="8" marL="0" marR="0" rtl="0" algn="l">
              <a:lnSpc>
                <a:spcPct val="115000"/>
              </a:lnSpc>
              <a:spcBef>
                <a:spcPts val="0"/>
              </a:spcBef>
              <a:spcAft>
                <a:spcPts val="1600"/>
              </a:spcAft>
              <a:buClr>
                <a:schemeClr val="lt1"/>
              </a:buClr>
              <a:buSzPct val="99964"/>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Course Title and Author Name">
    <p:bg>
      <p:bgPr>
        <a:solidFill>
          <a:srgbClr val="F37021"/>
        </a:solidFill>
      </p:bgPr>
    </p:bg>
    <p:spTree>
      <p:nvGrpSpPr>
        <p:cNvPr id="43" name="Shape 43"/>
        <p:cNvGrpSpPr/>
        <p:nvPr/>
      </p:nvGrpSpPr>
      <p:grpSpPr>
        <a:xfrm>
          <a:off x="0" y="0"/>
          <a:ext cx="0" cy="0"/>
          <a:chOff x="0" y="0"/>
          <a:chExt cx="0" cy="0"/>
        </a:xfrm>
      </p:grpSpPr>
      <p:sp>
        <p:nvSpPr>
          <p:cNvPr id="44" name="Shape 44"/>
          <p:cNvSpPr txBox="1"/>
          <p:nvPr>
            <p:ph type="ctrTitle"/>
          </p:nvPr>
        </p:nvSpPr>
        <p:spPr>
          <a:xfrm>
            <a:off x="780711" y="3636865"/>
            <a:ext cx="16437063" cy="1866336"/>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99958"/>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buClr>
                <a:schemeClr val="lt1"/>
              </a:buClr>
              <a:buSzPct val="99958"/>
              <a:buFont typeface="Roboto"/>
              <a:buNone/>
              <a:defRPr sz="9596">
                <a:solidFill>
                  <a:schemeClr val="lt1"/>
                </a:solidFill>
                <a:latin typeface="Roboto"/>
                <a:ea typeface="Roboto"/>
                <a:cs typeface="Roboto"/>
                <a:sym typeface="Roboto"/>
              </a:defRPr>
            </a:lvl2pPr>
            <a:lvl3pPr indent="0" lvl="2" rtl="0">
              <a:spcBef>
                <a:spcPts val="0"/>
              </a:spcBef>
              <a:buClr>
                <a:schemeClr val="lt1"/>
              </a:buClr>
              <a:buSzPct val="99958"/>
              <a:buFont typeface="Roboto"/>
              <a:buNone/>
              <a:defRPr sz="9596">
                <a:solidFill>
                  <a:schemeClr val="lt1"/>
                </a:solidFill>
                <a:latin typeface="Roboto"/>
                <a:ea typeface="Roboto"/>
                <a:cs typeface="Roboto"/>
                <a:sym typeface="Roboto"/>
              </a:defRPr>
            </a:lvl3pPr>
            <a:lvl4pPr indent="0" lvl="3" rtl="0">
              <a:spcBef>
                <a:spcPts val="0"/>
              </a:spcBef>
              <a:buClr>
                <a:schemeClr val="lt1"/>
              </a:buClr>
              <a:buSzPct val="99958"/>
              <a:buFont typeface="Roboto"/>
              <a:buNone/>
              <a:defRPr sz="9596">
                <a:solidFill>
                  <a:schemeClr val="lt1"/>
                </a:solidFill>
                <a:latin typeface="Roboto"/>
                <a:ea typeface="Roboto"/>
                <a:cs typeface="Roboto"/>
                <a:sym typeface="Roboto"/>
              </a:defRPr>
            </a:lvl4pPr>
            <a:lvl5pPr indent="0" lvl="4" rtl="0">
              <a:spcBef>
                <a:spcPts val="0"/>
              </a:spcBef>
              <a:buClr>
                <a:schemeClr val="lt1"/>
              </a:buClr>
              <a:buSzPct val="99958"/>
              <a:buFont typeface="Roboto"/>
              <a:buNone/>
              <a:defRPr sz="9596">
                <a:solidFill>
                  <a:schemeClr val="lt1"/>
                </a:solidFill>
                <a:latin typeface="Roboto"/>
                <a:ea typeface="Roboto"/>
                <a:cs typeface="Roboto"/>
                <a:sym typeface="Roboto"/>
              </a:defRPr>
            </a:lvl5pPr>
            <a:lvl6pPr indent="0" lvl="5" rtl="0">
              <a:spcBef>
                <a:spcPts val="0"/>
              </a:spcBef>
              <a:buClr>
                <a:schemeClr val="lt1"/>
              </a:buClr>
              <a:buSzPct val="99958"/>
              <a:buFont typeface="Roboto"/>
              <a:buNone/>
              <a:defRPr sz="9596">
                <a:solidFill>
                  <a:schemeClr val="lt1"/>
                </a:solidFill>
                <a:latin typeface="Roboto"/>
                <a:ea typeface="Roboto"/>
                <a:cs typeface="Roboto"/>
                <a:sym typeface="Roboto"/>
              </a:defRPr>
            </a:lvl6pPr>
            <a:lvl7pPr indent="0" lvl="6" rtl="0">
              <a:spcBef>
                <a:spcPts val="0"/>
              </a:spcBef>
              <a:buClr>
                <a:schemeClr val="lt1"/>
              </a:buClr>
              <a:buSzPct val="99958"/>
              <a:buFont typeface="Roboto"/>
              <a:buNone/>
              <a:defRPr sz="9596">
                <a:solidFill>
                  <a:schemeClr val="lt1"/>
                </a:solidFill>
                <a:latin typeface="Roboto"/>
                <a:ea typeface="Roboto"/>
                <a:cs typeface="Roboto"/>
                <a:sym typeface="Roboto"/>
              </a:defRPr>
            </a:lvl7pPr>
            <a:lvl8pPr indent="0" lvl="7" rtl="0">
              <a:spcBef>
                <a:spcPts val="0"/>
              </a:spcBef>
              <a:buClr>
                <a:schemeClr val="lt1"/>
              </a:buClr>
              <a:buSzPct val="99958"/>
              <a:buFont typeface="Roboto"/>
              <a:buNone/>
              <a:defRPr sz="9596">
                <a:solidFill>
                  <a:schemeClr val="lt1"/>
                </a:solidFill>
                <a:latin typeface="Roboto"/>
                <a:ea typeface="Roboto"/>
                <a:cs typeface="Roboto"/>
                <a:sym typeface="Roboto"/>
              </a:defRPr>
            </a:lvl8pPr>
            <a:lvl9pPr indent="0" lvl="8" rtl="0">
              <a:spcBef>
                <a:spcPts val="0"/>
              </a:spcBef>
              <a:buClr>
                <a:schemeClr val="lt1"/>
              </a:buClr>
              <a:buSzPct val="99958"/>
              <a:buFont typeface="Roboto"/>
              <a:buNone/>
              <a:defRPr sz="9596">
                <a:solidFill>
                  <a:schemeClr val="lt1"/>
                </a:solidFill>
                <a:latin typeface="Roboto"/>
                <a:ea typeface="Roboto"/>
                <a:cs typeface="Roboto"/>
                <a:sym typeface="Roboto"/>
              </a:defRPr>
            </a:lvl9pPr>
          </a:lstStyle>
          <a:p/>
        </p:txBody>
      </p:sp>
      <p:sp>
        <p:nvSpPr>
          <p:cNvPr id="45" name="Shape 45"/>
          <p:cNvSpPr txBox="1"/>
          <p:nvPr>
            <p:ph idx="1" type="subTitle"/>
          </p:nvPr>
        </p:nvSpPr>
        <p:spPr>
          <a:xfrm>
            <a:off x="780711" y="5575679"/>
            <a:ext cx="16437063" cy="865399"/>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ct val="99954"/>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3.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33333"/>
        </a:solidFill>
      </p:bgPr>
    </p:bg>
    <p:spTree>
      <p:nvGrpSpPr>
        <p:cNvPr id="5" name="Shape 5"/>
        <p:cNvGrpSpPr/>
        <p:nvPr/>
      </p:nvGrpSpPr>
      <p:grpSpPr>
        <a:xfrm>
          <a:off x="0" y="0"/>
          <a:ext cx="0" cy="0"/>
          <a:chOff x="0" y="0"/>
          <a:chExt cx="0" cy="0"/>
        </a:xfrm>
      </p:grpSpPr>
      <p:sp>
        <p:nvSpPr>
          <p:cNvPr id="6" name="Shape 6"/>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11430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0" lvl="1"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0" lvl="2"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0" lvl="3"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0" lvl="4"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0" lvl="5"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0" lvl="6"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0" lvl="7"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0" lvl="8"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8" name="Shape 8"/>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58" name="Shape 58"/>
        <p:cNvGrpSpPr/>
        <p:nvPr/>
      </p:nvGrpSpPr>
      <p:grpSpPr>
        <a:xfrm>
          <a:off x="0" y="0"/>
          <a:ext cx="0" cy="0"/>
          <a:chOff x="0" y="0"/>
          <a:chExt cx="0" cy="0"/>
        </a:xfrm>
      </p:grpSpPr>
      <p:sp>
        <p:nvSpPr>
          <p:cNvPr id="59" name="Shape 59"/>
          <p:cNvSpPr txBox="1"/>
          <p:nvPr>
            <p:ph type="title"/>
          </p:nvPr>
        </p:nvSpPr>
        <p:spPr>
          <a:xfrm>
            <a:off x="943390" y="1476767"/>
            <a:ext cx="16437063" cy="1534689"/>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ct val="1000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indent="0"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indent="0"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indent="0"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indent="0"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indent="0"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indent="0"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indent="0"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60" name="Shape 60"/>
          <p:cNvSpPr txBox="1"/>
          <p:nvPr>
            <p:ph idx="1" type="body"/>
          </p:nvPr>
        </p:nvSpPr>
        <p:spPr>
          <a:xfrm>
            <a:off x="943390" y="3836374"/>
            <a:ext cx="16437063" cy="5417891"/>
          </a:xfrm>
          <a:prstGeom prst="rect">
            <a:avLst/>
          </a:prstGeom>
          <a:noFill/>
          <a:ln>
            <a:noFill/>
          </a:ln>
        </p:spPr>
        <p:txBody>
          <a:bodyPr anchorCtr="0" anchor="t" bIns="91425" lIns="91425" rIns="91425" wrap="square" tIns="91425"/>
          <a:lstStyle>
            <a:lvl1pPr indent="0" lvl="0" marL="114300" marR="0" rtl="0" algn="l">
              <a:lnSpc>
                <a:spcPct val="115000"/>
              </a:lnSpc>
              <a:spcBef>
                <a:spcPts val="0"/>
              </a:spcBef>
              <a:spcAft>
                <a:spcPts val="1600"/>
              </a:spcAft>
              <a:buClr>
                <a:schemeClr val="lt2"/>
              </a:buClr>
              <a:buSzPct val="100000"/>
              <a:buFont typeface="Calibri"/>
              <a:buChar char="●"/>
              <a:defRPr b="0" i="0" sz="1800" u="none" cap="none" strike="noStrike">
                <a:solidFill>
                  <a:schemeClr val="lt2"/>
                </a:solidFill>
                <a:latin typeface="Calibri"/>
                <a:ea typeface="Calibri"/>
                <a:cs typeface="Calibri"/>
                <a:sym typeface="Calibri"/>
              </a:defRPr>
            </a:lvl1pPr>
            <a:lvl2pPr indent="0" lvl="1"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2pPr>
            <a:lvl3pPr indent="0" lvl="2"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3pPr>
            <a:lvl4pPr indent="0" lvl="3"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4pPr>
            <a:lvl5pPr indent="0" lvl="4"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5pPr>
            <a:lvl6pPr indent="0" lvl="5"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6pPr>
            <a:lvl7pPr indent="0" lvl="6"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7pPr>
            <a:lvl8pPr indent="0" lvl="7"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8pPr>
            <a:lvl9pPr indent="0" lvl="8" marL="177672" marR="0" rtl="0" algn="l">
              <a:lnSpc>
                <a:spcPct val="115000"/>
              </a:lnSpc>
              <a:spcBef>
                <a:spcPts val="0"/>
              </a:spcBef>
              <a:spcAft>
                <a:spcPts val="1600"/>
              </a:spcAft>
              <a:buClr>
                <a:schemeClr val="lt2"/>
              </a:buClr>
              <a:buSzPct val="99964"/>
              <a:buFont typeface="Calibri"/>
              <a:buChar char="■"/>
              <a:defRPr b="0" i="0" sz="2799" u="none" cap="none" strike="noStrike">
                <a:solidFill>
                  <a:schemeClr val="lt2"/>
                </a:solidFill>
                <a:latin typeface="Calibri"/>
                <a:ea typeface="Calibri"/>
                <a:cs typeface="Calibri"/>
                <a:sym typeface="Calibri"/>
              </a:defRPr>
            </a:lvl9pPr>
          </a:lstStyle>
          <a:p/>
        </p:txBody>
      </p:sp>
      <p:sp>
        <p:nvSpPr>
          <p:cNvPr id="61" name="Shape 61"/>
          <p:cNvSpPr txBox="1"/>
          <p:nvPr>
            <p:ph idx="12" type="sldNum"/>
          </p:nvPr>
        </p:nvSpPr>
        <p:spPr>
          <a:xfrm>
            <a:off x="17039683" y="9386898"/>
            <a:ext cx="1096924" cy="786836"/>
          </a:xfrm>
          <a:prstGeom prst="rect">
            <a:avLst/>
          </a:prstGeom>
          <a:noFill/>
          <a:ln>
            <a:noFill/>
          </a:ln>
        </p:spPr>
        <p:txBody>
          <a:bodyPr anchorCtr="0" anchor="ctr" bIns="91425" lIns="91425" rIns="91425" wrap="square" tIns="91425">
            <a:noAutofit/>
          </a:bodyPr>
          <a:lstStyle/>
          <a:p>
            <a:pPr indent="-126873" lvl="0" marL="0" marR="0" rtl="0" algn="r">
              <a:lnSpc>
                <a:spcPct val="100000"/>
              </a:lnSpc>
              <a:spcBef>
                <a:spcPts val="0"/>
              </a:spcBef>
              <a:spcAft>
                <a:spcPts val="0"/>
              </a:spcAft>
              <a:buClr>
                <a:schemeClr val="lt2"/>
              </a:buClr>
              <a:buSzPct val="99950"/>
              <a:buFont typeface="Roboto"/>
              <a:buNone/>
            </a:pPr>
            <a:fld id="{00000000-1234-1234-1234-123412341234}" type="slidenum">
              <a:rPr b="0" i="0" lang="en" sz="1999" u="none" cap="none" strike="noStrike">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7021"/>
        </a:solidFill>
      </p:bgPr>
    </p:bg>
    <p:spTree>
      <p:nvGrpSpPr>
        <p:cNvPr id="143" name="Shape 143"/>
        <p:cNvGrpSpPr/>
        <p:nvPr/>
      </p:nvGrpSpPr>
      <p:grpSpPr>
        <a:xfrm>
          <a:off x="0" y="0"/>
          <a:ext cx="0" cy="0"/>
          <a:chOff x="0" y="0"/>
          <a:chExt cx="0" cy="0"/>
        </a:xfrm>
      </p:grpSpPr>
      <p:sp>
        <p:nvSpPr>
          <p:cNvPr id="144" name="Shape 144"/>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0" lvl="0" marL="0" marR="0" rtl="0" algn="l">
              <a:lnSpc>
                <a:spcPct val="100000"/>
              </a:lnSpc>
              <a:spcBef>
                <a:spcPts val="0"/>
              </a:spcBef>
              <a:spcAft>
                <a:spcPts val="0"/>
              </a:spcAft>
              <a:buClr>
                <a:schemeClr val="lt1"/>
              </a:buClr>
              <a:buSzPct val="99958"/>
              <a:buFont typeface="Calibri"/>
              <a:buNone/>
            </a:pPr>
            <a:r>
              <a:rPr lang="en"/>
              <a:t>Setting up a Facebook </a:t>
            </a:r>
            <a:br>
              <a:rPr lang="en"/>
            </a:br>
            <a:r>
              <a:rPr lang="en"/>
              <a:t>page to use the Chatbot</a:t>
            </a:r>
          </a:p>
        </p:txBody>
      </p:sp>
      <p:sp>
        <p:nvSpPr>
          <p:cNvPr id="145" name="Shape 145"/>
          <p:cNvSpPr txBox="1"/>
          <p:nvPr>
            <p:ph idx="1" type="subTitle"/>
          </p:nvPr>
        </p:nvSpPr>
        <p:spPr>
          <a:xfrm>
            <a:off x="780711" y="5575679"/>
            <a:ext cx="16437000" cy="865500"/>
          </a:xfrm>
          <a:prstGeom prst="rect">
            <a:avLst/>
          </a:prstGeom>
          <a:noFill/>
          <a:ln>
            <a:noFill/>
          </a:ln>
        </p:spPr>
        <p:txBody>
          <a:bodyPr anchorCtr="0" anchor="t" bIns="91425" lIns="91425" rIns="91425" wrap="square" tIns="91425">
            <a:noAutofit/>
          </a:bodyPr>
          <a:lstStyle/>
          <a:p>
            <a:pPr indent="-279144" lvl="0" marL="0" marR="0" rtl="0" algn="l">
              <a:lnSpc>
                <a:spcPct val="100000"/>
              </a:lnSpc>
              <a:spcBef>
                <a:spcPts val="0"/>
              </a:spcBef>
              <a:spcAft>
                <a:spcPts val="0"/>
              </a:spcAft>
              <a:buClr>
                <a:schemeClr val="lt1"/>
              </a:buClr>
              <a:buSzPct val="99954"/>
              <a:buFont typeface="Calibri"/>
              <a:buNone/>
            </a:pPr>
            <a:r>
              <a:rPr b="0" i="0" lang="en" sz="4398" u="none" cap="none" strike="noStrike">
                <a:solidFill>
                  <a:schemeClr val="lt1"/>
                </a:solidFill>
                <a:latin typeface="Calibri"/>
                <a:ea typeface="Calibri"/>
                <a:cs typeface="Calibri"/>
                <a:sym typeface="Calibri"/>
              </a:rPr>
              <a:t>Video 3.</a:t>
            </a:r>
            <a:r>
              <a:rPr lang="en"/>
              <a:t>3</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title"/>
          </p:nvPr>
        </p:nvSpPr>
        <p:spPr>
          <a:xfrm>
            <a:off x="200555" y="34902"/>
            <a:ext cx="17637370" cy="1204319"/>
          </a:xfrm>
          <a:prstGeom prst="rect">
            <a:avLst/>
          </a:prstGeom>
          <a:noFill/>
          <a:ln>
            <a:noFill/>
          </a:ln>
        </p:spPr>
        <p:txBody>
          <a:bodyPr anchorCtr="0" anchor="ctr" bIns="182675" lIns="182675" rIns="182675" wrap="square" tIns="182675">
            <a:noAutofit/>
          </a:bodyPr>
          <a:lstStyle/>
          <a:p>
            <a:pPr indent="-278764" lvl="0" marL="0" marR="0" rtl="0" algn="l">
              <a:lnSpc>
                <a:spcPct val="100000"/>
              </a:lnSpc>
              <a:spcBef>
                <a:spcPts val="0"/>
              </a:spcBef>
              <a:spcAft>
                <a:spcPts val="0"/>
              </a:spcAft>
              <a:buClr>
                <a:schemeClr val="lt1"/>
              </a:buClr>
              <a:buSzPct val="99886"/>
              <a:buFont typeface="Calibri"/>
              <a:buNone/>
            </a:pPr>
            <a:r>
              <a:rPr b="0" i="0" lang="en" sz="4395" u="none" cap="none" strike="noStrike">
                <a:solidFill>
                  <a:schemeClr val="lt1"/>
                </a:solidFill>
                <a:latin typeface="Calibri"/>
                <a:ea typeface="Calibri"/>
                <a:cs typeface="Calibri"/>
                <a:sym typeface="Calibri"/>
              </a:rPr>
              <a:t>In this Video, we are going to take a look at…</a:t>
            </a:r>
          </a:p>
        </p:txBody>
      </p:sp>
      <p:sp>
        <p:nvSpPr>
          <p:cNvPr id="151" name="Shape 151"/>
          <p:cNvSpPr txBox="1"/>
          <p:nvPr>
            <p:ph idx="4294967295" type="body"/>
          </p:nvPr>
        </p:nvSpPr>
        <p:spPr>
          <a:xfrm>
            <a:off x="421357" y="1777588"/>
            <a:ext cx="17416766" cy="8039384"/>
          </a:xfrm>
          <a:prstGeom prst="rect">
            <a:avLst/>
          </a:prstGeom>
          <a:noFill/>
          <a:ln>
            <a:noFill/>
          </a:ln>
        </p:spPr>
        <p:txBody>
          <a:bodyPr anchorCtr="0" anchor="t" bIns="182675" lIns="182675" rIns="182675" wrap="square" tIns="182675">
            <a:noAutofit/>
          </a:bodyPr>
          <a:lstStyle/>
          <a:p>
            <a:pPr indent="-723084" lvl="0" marL="913584" marR="0" rtl="0" algn="l">
              <a:lnSpc>
                <a:spcPct val="115000"/>
              </a:lnSpc>
              <a:spcBef>
                <a:spcPts val="0"/>
              </a:spcBef>
              <a:spcAft>
                <a:spcPts val="0"/>
              </a:spcAft>
              <a:buClr>
                <a:srgbClr val="434343"/>
              </a:buClr>
              <a:buSzPct val="99923"/>
              <a:buFont typeface="Calibri"/>
              <a:buChar char="●"/>
            </a:pPr>
            <a:r>
              <a:rPr lang="en" sz="3997">
                <a:solidFill>
                  <a:srgbClr val="434343"/>
                </a:solidFill>
              </a:rPr>
              <a:t>Setting up a Facebook page</a:t>
            </a:r>
          </a:p>
          <a:p>
            <a:pPr indent="-723083" lvl="0" marL="913583" marR="0" rtl="0" algn="l">
              <a:lnSpc>
                <a:spcPct val="115000"/>
              </a:lnSpc>
              <a:spcBef>
                <a:spcPts val="1600"/>
              </a:spcBef>
              <a:spcAft>
                <a:spcPts val="0"/>
              </a:spcAft>
              <a:buClr>
                <a:srgbClr val="434343"/>
              </a:buClr>
              <a:buSzPct val="99924"/>
              <a:buFont typeface="Calibri"/>
              <a:buChar char="●"/>
            </a:pPr>
            <a:r>
              <a:rPr lang="en" sz="3997">
                <a:solidFill>
                  <a:srgbClr val="434343"/>
                </a:solidFill>
              </a:rPr>
              <a:t>Subscribing the chatbot to the page</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ctrTitle"/>
          </p:nvPr>
        </p:nvSpPr>
        <p:spPr>
          <a:xfrm>
            <a:off x="780954" y="3636866"/>
            <a:ext cx="16436587" cy="1866336"/>
          </a:xfrm>
          <a:prstGeom prst="rect">
            <a:avLst/>
          </a:prstGeom>
          <a:noFill/>
          <a:ln>
            <a:noFill/>
          </a:ln>
        </p:spPr>
        <p:txBody>
          <a:bodyPr anchorCtr="0" anchor="b" bIns="182750" lIns="182750" rIns="182750" wrap="square" tIns="182750">
            <a:noAutofit/>
          </a:bodyPr>
          <a:lstStyle/>
          <a:p>
            <a:pPr indent="-609090" lvl="0" marL="0" marR="0" rtl="0" algn="l">
              <a:lnSpc>
                <a:spcPct val="100000"/>
              </a:lnSpc>
              <a:spcBef>
                <a:spcPts val="0"/>
              </a:spcBef>
              <a:spcAft>
                <a:spcPts val="0"/>
              </a:spcAft>
              <a:buClr>
                <a:schemeClr val="lt1"/>
              </a:buClr>
              <a:buSzPct val="99958"/>
              <a:buFont typeface="Calibri"/>
              <a:buNone/>
            </a:pPr>
            <a:r>
              <a:rPr lang="en"/>
              <a:t>Creating the Post Webhook - Sending messages</a:t>
            </a:r>
          </a:p>
        </p:txBody>
      </p:sp>
      <p:sp>
        <p:nvSpPr>
          <p:cNvPr id="157" name="Shape 157"/>
          <p:cNvSpPr txBox="1"/>
          <p:nvPr>
            <p:ph idx="1" type="subTitle"/>
          </p:nvPr>
        </p:nvSpPr>
        <p:spPr>
          <a:xfrm>
            <a:off x="780954" y="5575679"/>
            <a:ext cx="16436587" cy="865399"/>
          </a:xfrm>
          <a:prstGeom prst="rect">
            <a:avLst/>
          </a:prstGeom>
          <a:noFill/>
          <a:ln>
            <a:noFill/>
          </a:ln>
        </p:spPr>
        <p:txBody>
          <a:bodyPr anchorCtr="0" anchor="t" bIns="182750" lIns="182750" rIns="182750" wrap="square" tIns="182750">
            <a:noAutofit/>
          </a:bodyPr>
          <a:lstStyle/>
          <a:p>
            <a:pPr indent="-279144" lvl="0" marL="0" marR="0" rtl="0" algn="l">
              <a:lnSpc>
                <a:spcPct val="100000"/>
              </a:lnSpc>
              <a:spcBef>
                <a:spcPts val="0"/>
              </a:spcBef>
              <a:spcAft>
                <a:spcPts val="0"/>
              </a:spcAft>
              <a:buClr>
                <a:schemeClr val="lt1"/>
              </a:buClr>
              <a:buSzPct val="99954"/>
              <a:buFont typeface="Calibri"/>
              <a:buNone/>
            </a:pPr>
            <a:r>
              <a:rPr b="0" i="0" lang="en" sz="4398" u="none" cap="none" strike="noStrike">
                <a:solidFill>
                  <a:schemeClr val="lt1"/>
                </a:solidFill>
                <a:latin typeface="Calibri"/>
                <a:ea typeface="Calibri"/>
                <a:cs typeface="Calibri"/>
                <a:sym typeface="Calibri"/>
              </a:rPr>
              <a:t>Next Video</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